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8"/>
  </p:notesMasterIdLst>
  <p:sldIdLst>
    <p:sldId id="258" r:id="rId2"/>
    <p:sldId id="259" r:id="rId3"/>
    <p:sldId id="285" r:id="rId4"/>
    <p:sldId id="287" r:id="rId5"/>
    <p:sldId id="286" r:id="rId6"/>
    <p:sldId id="275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20B0604020202020204" charset="0"/>
      <p:regular r:id="rId13"/>
      <p:bold r:id="rId14"/>
      <p:italic r:id="rId15"/>
      <p:boldItalic r:id="rId16"/>
    </p:embeddedFont>
    <p:embeddedFont>
      <p:font typeface="Montserrat SemiBold" panose="020B0604020202020204" charset="0"/>
      <p:regular r:id="rId17"/>
      <p:bold r:id="rId18"/>
      <p:italic r:id="rId19"/>
      <p:boldItalic r:id="rId20"/>
    </p:embeddedFont>
    <p:embeddedFont>
      <p:font typeface="Quattrocento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nette Mundinger Hardy" initials="JMH" lastIdx="1" clrIdx="0">
    <p:extLst>
      <p:ext uri="{19B8F6BF-5375-455C-9EA6-DF929625EA0E}">
        <p15:presenceInfo xmlns:p15="http://schemas.microsoft.com/office/powerpoint/2012/main" userId="S-1-5-21-3166440436-281548588-682752990-2343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2030" autoAdjust="0"/>
  </p:normalViewPr>
  <p:slideViewPr>
    <p:cSldViewPr snapToGrid="0">
      <p:cViewPr varScale="1">
        <p:scale>
          <a:sx n="79" d="100"/>
          <a:sy n="79" d="100"/>
        </p:scale>
        <p:origin x="600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" name="Google Shape;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543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8536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304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BBCB3-D2B9-4216-AE14-B986664A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Google Shape;36;p9"/>
          <p:cNvSpPr/>
          <p:nvPr/>
        </p:nvSpPr>
        <p:spPr>
          <a:xfrm rot="10800000" flipH="1">
            <a:off x="-7625" y="4586505"/>
            <a:ext cx="12212931" cy="2380345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9"/>
          <p:cNvSpPr/>
          <p:nvPr/>
        </p:nvSpPr>
        <p:spPr>
          <a:xfrm flipH="1">
            <a:off x="295567" y="295688"/>
            <a:ext cx="1889030" cy="29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9"/>
          <p:cNvSpPr/>
          <p:nvPr/>
        </p:nvSpPr>
        <p:spPr>
          <a:xfrm>
            <a:off x="10738974" y="-27573"/>
            <a:ext cx="1453750" cy="2046566"/>
          </a:xfrm>
          <a:custGeom>
            <a:avLst/>
            <a:gdLst/>
            <a:ahLst/>
            <a:cxnLst/>
            <a:rect l="l" t="t" r="r" b="b"/>
            <a:pathLst>
              <a:path w="2262646" h="3185317" extrusionOk="0">
                <a:moveTo>
                  <a:pt x="386051" y="0"/>
                </a:moveTo>
                <a:lnTo>
                  <a:pt x="2262646" y="0"/>
                </a:lnTo>
                <a:lnTo>
                  <a:pt x="2262646" y="3167048"/>
                </a:lnTo>
                <a:lnTo>
                  <a:pt x="2210793" y="3174962"/>
                </a:lnTo>
                <a:cubicBezTo>
                  <a:pt x="2143367" y="3181809"/>
                  <a:pt x="2074953" y="3185317"/>
                  <a:pt x="2005720" y="3185317"/>
                </a:cubicBezTo>
                <a:cubicBezTo>
                  <a:pt x="897991" y="3185317"/>
                  <a:pt x="0" y="2287326"/>
                  <a:pt x="0" y="1179597"/>
                </a:cubicBezTo>
                <a:cubicBezTo>
                  <a:pt x="0" y="764199"/>
                  <a:pt x="126280" y="378295"/>
                  <a:pt x="342545" y="581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10832526" y="1727974"/>
            <a:ext cx="103307" cy="1033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11879750" y="2271179"/>
            <a:ext cx="103307" cy="1033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10379133" y="122417"/>
            <a:ext cx="174957" cy="1749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530925" y="4959450"/>
            <a:ext cx="11035500" cy="14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BONJOUR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à  tous !</a:t>
            </a:r>
            <a:endParaRPr sz="80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3">
            <a:alphaModFix/>
          </a:blip>
          <a:srcRect l="15009"/>
          <a:stretch/>
        </p:blipFill>
        <p:spPr>
          <a:xfrm>
            <a:off x="5776885" y="-9358"/>
            <a:ext cx="6381134" cy="5360225"/>
          </a:xfrm>
          <a:custGeom>
            <a:avLst/>
            <a:gdLst/>
            <a:ahLst/>
            <a:cxnLst/>
            <a:rect l="l" t="t" r="r" b="b"/>
            <a:pathLst>
              <a:path w="6381134" h="5360225" extrusionOk="0">
                <a:moveTo>
                  <a:pt x="1562439" y="0"/>
                </a:moveTo>
                <a:lnTo>
                  <a:pt x="6381134" y="0"/>
                </a:lnTo>
                <a:lnTo>
                  <a:pt x="6381134" y="2776877"/>
                </a:lnTo>
                <a:lnTo>
                  <a:pt x="4584333" y="4573677"/>
                </a:lnTo>
                <a:cubicBezTo>
                  <a:pt x="4059968" y="5098042"/>
                  <a:pt x="3372704" y="5360225"/>
                  <a:pt x="2685441" y="5360225"/>
                </a:cubicBezTo>
                <a:cubicBezTo>
                  <a:pt x="1998177" y="5360225"/>
                  <a:pt x="1310913" y="5098042"/>
                  <a:pt x="786548" y="4573677"/>
                </a:cubicBezTo>
                <a:cubicBezTo>
                  <a:pt x="-262182" y="3524948"/>
                  <a:pt x="-262182" y="1824621"/>
                  <a:pt x="786548" y="77589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1125476" y="1153350"/>
            <a:ext cx="4272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400" b="0" i="0" u="none" strike="noStrike" cap="none" dirty="0" err="1">
                <a:solidFill>
                  <a:srgbClr val="232323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Programme</a:t>
            </a:r>
            <a:endParaRPr sz="5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du jour</a:t>
            </a:r>
            <a:endParaRPr sz="5400" b="0" i="0" u="none" strike="noStrike" cap="none" dirty="0">
              <a:solidFill>
                <a:schemeClr val="accent1"/>
              </a:solidFill>
              <a:latin typeface="+mn-lt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3438533" y="6185257"/>
            <a:ext cx="1464207" cy="355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1" i="0" u="none" strike="noStrike" cap="none" dirty="0" err="1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C’est</a:t>
            </a:r>
            <a:r>
              <a:rPr lang="en-US" b="1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b="1" i="0" u="none" strike="noStrike" cap="none" dirty="0" err="1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parti</a:t>
            </a:r>
            <a:r>
              <a:rPr lang="en-US" b="1" i="0" u="none" strike="noStrike" cap="none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 !</a:t>
            </a:r>
            <a:endParaRPr b="1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468605" y="2989534"/>
            <a:ext cx="6157608" cy="302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120000"/>
              </a:lnSpc>
              <a:buSzPts val="3000"/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La </a:t>
            </a:r>
            <a:r>
              <a:rPr lang="en-US" sz="3000" b="1" dirty="0" err="1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météo</a:t>
            </a:r>
            <a:r>
              <a:rPr lang="en-US" sz="3000" b="1" dirty="0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+ pays </a:t>
            </a:r>
            <a:r>
              <a:rPr lang="en-US" sz="3000" b="1" dirty="0" err="1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révision</a:t>
            </a:r>
            <a:endParaRPr lang="en-US" sz="3000" b="1" dirty="0">
              <a:solidFill>
                <a:srgbClr val="232323"/>
              </a:solidFill>
              <a:ea typeface="Montserrat"/>
              <a:cs typeface="Montserrat"/>
              <a:sym typeface="Montserrat"/>
            </a:endParaRPr>
          </a:p>
          <a:p>
            <a:pPr marL="457200" indent="-457200">
              <a:lnSpc>
                <a:spcPct val="120000"/>
              </a:lnSpc>
              <a:buSzPts val="3000"/>
              <a:buFont typeface="Arial" panose="020B0604020202020204" pitchFamily="34" charset="0"/>
              <a:buChar char="•"/>
            </a:pPr>
            <a:r>
              <a:rPr lang="fr-CA" sz="3000" b="1" dirty="0">
                <a:solidFill>
                  <a:srgbClr val="232323"/>
                </a:solidFill>
                <a:ea typeface="Montserrat"/>
                <a:cs typeface="Montserrat"/>
                <a:sym typeface="Montserrat"/>
              </a:rPr>
              <a:t>La nourriture: Quel est ce plat? </a:t>
            </a:r>
          </a:p>
          <a:p>
            <a:pPr marL="457200" marR="0" lvl="0" indent="-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fr-CA" sz="3000" b="1" i="0" u="none" strike="noStrike" cap="none" dirty="0">
                <a:solidFill>
                  <a:srgbClr val="232323"/>
                </a:solidFill>
                <a:latin typeface="+mn-lt"/>
                <a:ea typeface="Montserrat"/>
                <a:cs typeface="Montserrat"/>
                <a:sym typeface="Montserrat"/>
              </a:rPr>
              <a:t>Phonétique</a:t>
            </a:r>
            <a:endParaRPr sz="3000" b="1" i="0" u="none" strike="noStrike" cap="none" dirty="0">
              <a:solidFill>
                <a:srgbClr val="232323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4694552" y="589038"/>
            <a:ext cx="6457538" cy="5011295"/>
            <a:chOff x="878249" y="897677"/>
            <a:chExt cx="6457538" cy="5011295"/>
          </a:xfrm>
        </p:grpSpPr>
        <p:sp>
          <p:nvSpPr>
            <p:cNvPr id="49" name="Google Shape;49;p10"/>
            <p:cNvSpPr/>
            <p:nvPr/>
          </p:nvSpPr>
          <p:spPr>
            <a:xfrm>
              <a:off x="1839800" y="4038036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0"/>
            <p:cNvSpPr/>
            <p:nvPr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0"/>
            <p:cNvSpPr/>
            <p:nvPr/>
          </p:nvSpPr>
          <p:spPr>
            <a:xfrm>
              <a:off x="7086321" y="5659506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0"/>
            <p:cNvSpPr/>
            <p:nvPr/>
          </p:nvSpPr>
          <p:spPr>
            <a:xfrm>
              <a:off x="2014757" y="897677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10"/>
          <p:cNvSpPr txBox="1"/>
          <p:nvPr/>
        </p:nvSpPr>
        <p:spPr>
          <a:xfrm>
            <a:off x="405578" y="251955"/>
            <a:ext cx="7999120" cy="88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fr-CA" sz="4800" b="1" dirty="0">
                <a:latin typeface="Arial" panose="020B0604020202020204" pitchFamily="34" charset="0"/>
              </a:rPr>
              <a:t> La météo</a:t>
            </a:r>
            <a:endParaRPr sz="48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271567" y="1339439"/>
            <a:ext cx="7230636" cy="50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Quel temps fait-il? Quelle est la météo aujourd’hui?</a:t>
            </a:r>
          </a:p>
          <a:p>
            <a:r>
              <a:rPr lang="fr-FR" sz="2000" b="1" dirty="0"/>
              <a:t>      </a:t>
            </a:r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the </a:t>
            </a:r>
            <a:r>
              <a:rPr lang="fr-FR" sz="2000" b="1" dirty="0" err="1"/>
              <a:t>weather</a:t>
            </a:r>
            <a:r>
              <a:rPr lang="fr-FR" sz="2000" b="1" dirty="0"/>
              <a:t> </a:t>
            </a:r>
            <a:r>
              <a:rPr lang="fr-FR" sz="2000" b="1" dirty="0" err="1"/>
              <a:t>today</a:t>
            </a:r>
            <a:r>
              <a:rPr lang="fr-FR" sz="2000" b="1" dirty="0"/>
              <a:t>?</a:t>
            </a:r>
          </a:p>
          <a:p>
            <a:endParaRPr lang="fr-FR" sz="2000" b="1" dirty="0"/>
          </a:p>
          <a:p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Il fait + adjectif = il fait beau/il fait pluvieux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Il y a de + article défini+ nom+ il y a de la pluie/il y a du soleil/il y a des nuages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Il + verbe: il pleut/il neige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2000" b="1" dirty="0" err="1"/>
              <a:t>Create</a:t>
            </a:r>
            <a:r>
              <a:rPr lang="fr-CA" sz="2000" b="1" dirty="0"/>
              <a:t> a </a:t>
            </a:r>
            <a:r>
              <a:rPr lang="fr-CA" sz="2000" b="1" dirty="0" err="1"/>
              <a:t>presentation</a:t>
            </a:r>
            <a:r>
              <a:rPr lang="fr-CA" sz="2000" b="1" dirty="0"/>
              <a:t> of a </a:t>
            </a:r>
            <a:r>
              <a:rPr lang="fr-CA" sz="2000" b="1" dirty="0" err="1"/>
              <a:t>weather</a:t>
            </a:r>
            <a:r>
              <a:rPr lang="fr-CA" sz="2000" b="1" dirty="0"/>
              <a:t> </a:t>
            </a:r>
            <a:r>
              <a:rPr lang="fr-CA" sz="2000" b="1" dirty="0" err="1"/>
              <a:t>forecast</a:t>
            </a:r>
            <a:r>
              <a:rPr lang="fr-CA" sz="2000" b="1" dirty="0"/>
              <a:t> </a:t>
            </a:r>
            <a:r>
              <a:rPr lang="fr-CA" sz="2000" b="1" dirty="0" err="1"/>
              <a:t>with</a:t>
            </a:r>
            <a:r>
              <a:rPr lang="fr-CA" sz="2000" b="1" dirty="0"/>
              <a:t> a </a:t>
            </a:r>
            <a:r>
              <a:rPr lang="fr-CA" sz="2000" b="1" dirty="0" err="1"/>
              <a:t>map</a:t>
            </a:r>
            <a:r>
              <a:rPr lang="fr-CA" sz="2000" b="1" dirty="0"/>
              <a:t> and </a:t>
            </a:r>
            <a:r>
              <a:rPr lang="fr-CA" sz="2000" b="1" dirty="0" err="1"/>
              <a:t>activities</a:t>
            </a:r>
            <a:r>
              <a:rPr lang="fr-CA" sz="2000" b="1" dirty="0"/>
              <a:t> : </a:t>
            </a:r>
            <a:r>
              <a:rPr lang="en-US" sz="2000" b="1" dirty="0"/>
              <a:t>https://www.woeurope.eu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lvl="0"/>
            <a:endParaRPr lang="fr-FR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BD6D3-733B-43C1-B600-E5FB2C94F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31" y="755871"/>
            <a:ext cx="4704336" cy="5366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7635F3-8E36-46B8-8349-EA088D8F4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319A1-CA46-49D7-A9BC-E3BFB9E6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1544" cy="55654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3" name="Google Shape;243;p21"/>
          <p:cNvSpPr/>
          <p:nvPr/>
        </p:nvSpPr>
        <p:spPr>
          <a:xfrm rot="10800000" flipH="1">
            <a:off x="-31387" y="4184373"/>
            <a:ext cx="12212931" cy="2829267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10832526" y="1727974"/>
            <a:ext cx="103200" cy="1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525689" y="271657"/>
            <a:ext cx="11332328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en-US" sz="4800" b="1" dirty="0" err="1">
                <a:solidFill>
                  <a:schemeClr val="tx2"/>
                </a:solidFill>
                <a:latin typeface="Arial" panose="020B0604020202020204" pitchFamily="34" charset="0"/>
              </a:rPr>
              <a:t>Votre</a:t>
            </a: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</a:rPr>
              <a:t> plat </a:t>
            </a:r>
            <a:r>
              <a:rPr lang="en-US" sz="4800" b="1" dirty="0" err="1">
                <a:solidFill>
                  <a:schemeClr val="tx2"/>
                </a:solidFill>
                <a:latin typeface="Arial" panose="020B0604020202020204" pitchFamily="34" charset="0"/>
              </a:rPr>
              <a:t>pr</a:t>
            </a:r>
            <a:r>
              <a:rPr lang="fr-CA" sz="4800" b="1" dirty="0" err="1">
                <a:solidFill>
                  <a:schemeClr val="tx2"/>
                </a:solidFill>
                <a:latin typeface="Arial" panose="020B0604020202020204" pitchFamily="34" charset="0"/>
              </a:rPr>
              <a:t>éféré</a:t>
            </a:r>
            <a:r>
              <a:rPr lang="fr-CA" sz="4800" b="1" dirty="0">
                <a:solidFill>
                  <a:schemeClr val="tx2"/>
                </a:solidFill>
                <a:latin typeface="Arial" panose="020B0604020202020204" pitchFamily="34" charset="0"/>
              </a:rPr>
              <a:t>:</a:t>
            </a:r>
            <a:r>
              <a:rPr lang="en-US" sz="4800" b="1" dirty="0">
                <a:latin typeface="Arial" panose="020B0604020202020204" pitchFamily="34" charset="0"/>
              </a:rPr>
              <a:t> </a:t>
            </a:r>
            <a:endParaRPr lang="en-US" sz="4800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2349384" y="4439936"/>
            <a:ext cx="8677072" cy="231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400" b="1" dirty="0" err="1">
                <a:solidFill>
                  <a:schemeClr val="tx2"/>
                </a:solidFill>
              </a:rPr>
              <a:t>Present</a:t>
            </a:r>
            <a:r>
              <a:rPr lang="fr-FR" sz="2400" b="1" dirty="0">
                <a:solidFill>
                  <a:schemeClr val="tx2"/>
                </a:solidFill>
              </a:rPr>
              <a:t> </a:t>
            </a:r>
            <a:r>
              <a:rPr lang="fr-FR" sz="2400" b="1" dirty="0" err="1">
                <a:solidFill>
                  <a:schemeClr val="tx2"/>
                </a:solidFill>
              </a:rPr>
              <a:t>your</a:t>
            </a:r>
            <a:r>
              <a:rPr lang="fr-FR" sz="2400" b="1" dirty="0">
                <a:solidFill>
                  <a:schemeClr val="tx2"/>
                </a:solidFill>
              </a:rPr>
              <a:t> favorite </a:t>
            </a:r>
            <a:r>
              <a:rPr lang="fr-FR" sz="2400" b="1" dirty="0" err="1">
                <a:solidFill>
                  <a:schemeClr val="tx2"/>
                </a:solidFill>
              </a:rPr>
              <a:t>dish</a:t>
            </a:r>
            <a:r>
              <a:rPr lang="fr-FR" sz="2400" b="1" dirty="0">
                <a:solidFill>
                  <a:schemeClr val="tx2"/>
                </a:solidFill>
              </a:rPr>
              <a:t> to the </a:t>
            </a:r>
            <a:r>
              <a:rPr lang="fr-FR" sz="2400" b="1" dirty="0" err="1">
                <a:solidFill>
                  <a:schemeClr val="tx2"/>
                </a:solidFill>
              </a:rPr>
              <a:t>rest</a:t>
            </a:r>
            <a:r>
              <a:rPr lang="fr-FR" sz="2400" b="1" dirty="0">
                <a:solidFill>
                  <a:schemeClr val="tx2"/>
                </a:solidFill>
              </a:rPr>
              <a:t> of the group: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tx2"/>
                </a:solidFill>
              </a:rPr>
              <a:t>Dans ce plat, il y a … du…de la…de l’… des …/ in </a:t>
            </a:r>
            <a:r>
              <a:rPr lang="fr-FR" sz="2400" b="1" dirty="0" err="1">
                <a:solidFill>
                  <a:schemeClr val="tx2"/>
                </a:solidFill>
              </a:rPr>
              <a:t>this</a:t>
            </a:r>
            <a:r>
              <a:rPr lang="fr-FR" sz="2400" b="1" dirty="0">
                <a:solidFill>
                  <a:schemeClr val="tx2"/>
                </a:solidFill>
              </a:rPr>
              <a:t> </a:t>
            </a:r>
            <a:r>
              <a:rPr lang="fr-FR" sz="2400" b="1" dirty="0" err="1">
                <a:solidFill>
                  <a:schemeClr val="tx2"/>
                </a:solidFill>
              </a:rPr>
              <a:t>dish</a:t>
            </a:r>
            <a:r>
              <a:rPr lang="fr-FR" sz="2400" b="1" dirty="0">
                <a:solidFill>
                  <a:schemeClr val="tx2"/>
                </a:solidFill>
              </a:rPr>
              <a:t> </a:t>
            </a:r>
            <a:r>
              <a:rPr lang="fr-FR" sz="2400" b="1" dirty="0" err="1">
                <a:solidFill>
                  <a:schemeClr val="tx2"/>
                </a:solidFill>
              </a:rPr>
              <a:t>there</a:t>
            </a:r>
            <a:r>
              <a:rPr lang="fr-FR" sz="2400" b="1" dirty="0">
                <a:solidFill>
                  <a:schemeClr val="tx2"/>
                </a:solidFill>
              </a:rPr>
              <a:t> </a:t>
            </a:r>
            <a:r>
              <a:rPr lang="fr-FR" sz="2400" b="1" dirty="0" err="1">
                <a:solidFill>
                  <a:schemeClr val="tx2"/>
                </a:solidFill>
              </a:rPr>
              <a:t>is</a:t>
            </a:r>
            <a:r>
              <a:rPr lang="fr-FR" sz="2400" b="1" dirty="0">
                <a:solidFill>
                  <a:schemeClr val="tx2"/>
                </a:solidFill>
              </a:rPr>
              <a:t> …….</a:t>
            </a:r>
          </a:p>
        </p:txBody>
      </p:sp>
    </p:spTree>
    <p:extLst>
      <p:ext uri="{BB962C8B-B14F-4D97-AF65-F5344CB8AC3E}">
        <p14:creationId xmlns:p14="http://schemas.microsoft.com/office/powerpoint/2010/main" val="160096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 rot="5400000" flipH="1">
            <a:off x="624379" y="-624379"/>
            <a:ext cx="5879939" cy="7128697"/>
          </a:xfrm>
          <a:custGeom>
            <a:avLst/>
            <a:gdLst/>
            <a:ahLst/>
            <a:cxnLst/>
            <a:rect l="l" t="t" r="r" b="b"/>
            <a:pathLst>
              <a:path w="3804471" h="4612449" extrusionOk="0">
                <a:moveTo>
                  <a:pt x="3685877" y="0"/>
                </a:moveTo>
                <a:lnTo>
                  <a:pt x="3804471" y="838"/>
                </a:lnTo>
                <a:lnTo>
                  <a:pt x="3804471" y="4612449"/>
                </a:lnTo>
                <a:lnTo>
                  <a:pt x="0" y="4612449"/>
                </a:lnTo>
                <a:lnTo>
                  <a:pt x="186163" y="4536246"/>
                </a:lnTo>
                <a:cubicBezTo>
                  <a:pt x="765203" y="4298121"/>
                  <a:pt x="1477197" y="3986971"/>
                  <a:pt x="1842322" y="3564696"/>
                </a:cubicBezTo>
                <a:cubicBezTo>
                  <a:pt x="2572572" y="2720146"/>
                  <a:pt x="2296347" y="1802571"/>
                  <a:pt x="2566222" y="1031046"/>
                </a:cubicBezTo>
                <a:cubicBezTo>
                  <a:pt x="2751761" y="500623"/>
                  <a:pt x="3171407" y="36229"/>
                  <a:pt x="36858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6317356" y="713220"/>
            <a:ext cx="5586181" cy="182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 dirty="0" err="1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Phonétique</a:t>
            </a:r>
            <a:r>
              <a:rPr lang="en-US" sz="4800" b="0" i="0" u="none" strike="noStrike" cap="none" dirty="0">
                <a:solidFill>
                  <a:srgbClr val="23232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dirty="0">
                <a:solidFill>
                  <a:schemeClr val="accent1"/>
                </a:solidFill>
                <a:latin typeface="Montserrat SemiBold"/>
                <a:sym typeface="Montserrat SemiBold"/>
              </a:rPr>
              <a:t>P</a:t>
            </a:r>
            <a:r>
              <a:rPr lang="fr-CA" sz="4800" dirty="0" err="1">
                <a:solidFill>
                  <a:schemeClr val="accent1"/>
                </a:solidFill>
                <a:latin typeface="Montserrat SemiBold"/>
              </a:rPr>
              <a:t>rononciation</a:t>
            </a:r>
            <a:r>
              <a:rPr lang="fr-CA" sz="4800" dirty="0">
                <a:solidFill>
                  <a:schemeClr val="accent1"/>
                </a:solidFill>
                <a:latin typeface="Montserrat SemiBold"/>
              </a:rPr>
              <a:t> : </a:t>
            </a:r>
            <a:endParaRPr sz="4800" dirty="0">
              <a:solidFill>
                <a:schemeClr val="accent1"/>
              </a:solidFill>
              <a:latin typeface="Montserrat SemiBold"/>
              <a:sym typeface="Montserrat SemiBold"/>
            </a:endParaRPr>
          </a:p>
        </p:txBody>
      </p:sp>
      <p:grpSp>
        <p:nvGrpSpPr>
          <p:cNvPr id="136" name="Google Shape;136;p15"/>
          <p:cNvGrpSpPr/>
          <p:nvPr/>
        </p:nvGrpSpPr>
        <p:grpSpPr>
          <a:xfrm>
            <a:off x="1121048" y="1938186"/>
            <a:ext cx="5196308" cy="4855832"/>
            <a:chOff x="1121048" y="1938186"/>
            <a:chExt cx="5196308" cy="4855832"/>
          </a:xfrm>
        </p:grpSpPr>
        <p:grpSp>
          <p:nvGrpSpPr>
            <p:cNvPr id="137" name="Google Shape;137;p15"/>
            <p:cNvGrpSpPr/>
            <p:nvPr/>
          </p:nvGrpSpPr>
          <p:grpSpPr>
            <a:xfrm>
              <a:off x="1121048" y="1938186"/>
              <a:ext cx="5196308" cy="4593062"/>
              <a:chOff x="1121048" y="1938186"/>
              <a:chExt cx="5196308" cy="4593062"/>
            </a:xfrm>
          </p:grpSpPr>
          <p:sp>
            <p:nvSpPr>
              <p:cNvPr id="138" name="Google Shape;138;p15"/>
              <p:cNvSpPr/>
              <p:nvPr/>
            </p:nvSpPr>
            <p:spPr>
              <a:xfrm>
                <a:off x="6142399" y="1938186"/>
                <a:ext cx="174957" cy="17495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1121048" y="4698440"/>
                <a:ext cx="103307" cy="10330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5243835" y="5755205"/>
                <a:ext cx="249466" cy="24946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1172701" y="6266308"/>
                <a:ext cx="264940" cy="2649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753466" y="5961312"/>
                <a:ext cx="103307" cy="10330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15"/>
            <p:cNvSpPr/>
            <p:nvPr/>
          </p:nvSpPr>
          <p:spPr>
            <a:xfrm>
              <a:off x="4208880" y="6544552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5"/>
          <p:cNvSpPr txBox="1"/>
          <p:nvPr/>
        </p:nvSpPr>
        <p:spPr>
          <a:xfrm>
            <a:off x="5990317" y="3007275"/>
            <a:ext cx="5990190" cy="2997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800" dirty="0"/>
              <a:t>«</a:t>
            </a:r>
            <a:r>
              <a:rPr lang="fr-CA" sz="2800" dirty="0"/>
              <a:t>Vous aimez et achetez un avocat et un </a:t>
            </a:r>
            <a:r>
              <a:rPr lang="fr-CA" sz="2800" dirty="0" err="1"/>
              <a:t>onion</a:t>
            </a:r>
            <a:r>
              <a:rPr lang="fr-CA" sz="2800" dirty="0"/>
              <a:t> puis les organisez dans un panier 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FBA3E-6081-4500-8D4F-C7AF2BCD6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24" y="714120"/>
            <a:ext cx="5505890" cy="45863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473D22-345F-42CD-86A3-9A8B57E58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66764" y="481306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6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1A2CA-C20C-4169-8F52-268736DD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12" y="73969"/>
            <a:ext cx="11183435" cy="6710061"/>
          </a:xfrm>
          <a:prstGeom prst="rect">
            <a:avLst/>
          </a:prstGeom>
        </p:spPr>
      </p:pic>
      <p:sp>
        <p:nvSpPr>
          <p:cNvPr id="363" name="Google Shape;363;p26"/>
          <p:cNvSpPr/>
          <p:nvPr/>
        </p:nvSpPr>
        <p:spPr>
          <a:xfrm rot="10800000" flipH="1">
            <a:off x="-113425" y="5289948"/>
            <a:ext cx="12304300" cy="3042427"/>
          </a:xfrm>
          <a:custGeom>
            <a:avLst/>
            <a:gdLst/>
            <a:ahLst/>
            <a:cxnLst/>
            <a:rect l="l" t="t" r="r" b="b"/>
            <a:pathLst>
              <a:path w="12182475" h="6305549" extrusionOk="0">
                <a:moveTo>
                  <a:pt x="0" y="0"/>
                </a:moveTo>
                <a:lnTo>
                  <a:pt x="12182475" y="0"/>
                </a:lnTo>
                <a:lnTo>
                  <a:pt x="12182475" y="3682650"/>
                </a:lnTo>
                <a:lnTo>
                  <a:pt x="12172414" y="3781735"/>
                </a:lnTo>
                <a:lnTo>
                  <a:pt x="12144878" y="3886515"/>
                </a:lnTo>
                <a:lnTo>
                  <a:pt x="12098279" y="3997557"/>
                </a:lnTo>
                <a:lnTo>
                  <a:pt x="12035264" y="4112018"/>
                </a:lnTo>
                <a:lnTo>
                  <a:pt x="11954246" y="4231034"/>
                </a:lnTo>
                <a:lnTo>
                  <a:pt x="11856811" y="4352896"/>
                </a:lnTo>
                <a:lnTo>
                  <a:pt x="11744020" y="4477606"/>
                </a:lnTo>
                <a:lnTo>
                  <a:pt x="11614814" y="4603456"/>
                </a:lnTo>
                <a:lnTo>
                  <a:pt x="11470780" y="4730443"/>
                </a:lnTo>
                <a:lnTo>
                  <a:pt x="11312450" y="4855723"/>
                </a:lnTo>
                <a:lnTo>
                  <a:pt x="11139821" y="4981002"/>
                </a:lnTo>
                <a:lnTo>
                  <a:pt x="10953955" y="5104004"/>
                </a:lnTo>
                <a:lnTo>
                  <a:pt x="10754849" y="5224729"/>
                </a:lnTo>
                <a:lnTo>
                  <a:pt x="10543036" y="5342035"/>
                </a:lnTo>
                <a:lnTo>
                  <a:pt x="10319572" y="5454218"/>
                </a:lnTo>
                <a:lnTo>
                  <a:pt x="10084459" y="5562414"/>
                </a:lnTo>
                <a:lnTo>
                  <a:pt x="9838225" y="5664346"/>
                </a:lnTo>
                <a:lnTo>
                  <a:pt x="9581401" y="5758305"/>
                </a:lnTo>
                <a:lnTo>
                  <a:pt x="9314515" y="5846002"/>
                </a:lnTo>
                <a:lnTo>
                  <a:pt x="9038628" y="5925155"/>
                </a:lnTo>
                <a:lnTo>
                  <a:pt x="8753208" y="5994628"/>
                </a:lnTo>
                <a:lnTo>
                  <a:pt x="8458787" y="6053852"/>
                </a:lnTo>
                <a:lnTo>
                  <a:pt x="8157482" y="6102824"/>
                </a:lnTo>
                <a:lnTo>
                  <a:pt x="7848234" y="6139839"/>
                </a:lnTo>
                <a:lnTo>
                  <a:pt x="7531572" y="6164325"/>
                </a:lnTo>
                <a:lnTo>
                  <a:pt x="7209085" y="6175714"/>
                </a:lnTo>
                <a:lnTo>
                  <a:pt x="6880244" y="6172297"/>
                </a:lnTo>
                <a:lnTo>
                  <a:pt x="6545579" y="6154644"/>
                </a:lnTo>
                <a:lnTo>
                  <a:pt x="6206147" y="6121047"/>
                </a:lnTo>
                <a:lnTo>
                  <a:pt x="5862479" y="6070936"/>
                </a:lnTo>
                <a:lnTo>
                  <a:pt x="5514575" y="6002601"/>
                </a:lnTo>
                <a:lnTo>
                  <a:pt x="5164024" y="5916613"/>
                </a:lnTo>
                <a:lnTo>
                  <a:pt x="4817707" y="5828918"/>
                </a:lnTo>
                <a:lnTo>
                  <a:pt x="4485159" y="5753750"/>
                </a:lnTo>
                <a:lnTo>
                  <a:pt x="4166379" y="5692249"/>
                </a:lnTo>
                <a:lnTo>
                  <a:pt x="3861367" y="5642137"/>
                </a:lnTo>
                <a:lnTo>
                  <a:pt x="3568534" y="5603415"/>
                </a:lnTo>
                <a:lnTo>
                  <a:pt x="3289470" y="5575512"/>
                </a:lnTo>
                <a:lnTo>
                  <a:pt x="3023643" y="5557858"/>
                </a:lnTo>
                <a:lnTo>
                  <a:pt x="2769467" y="5548747"/>
                </a:lnTo>
                <a:lnTo>
                  <a:pt x="2527999" y="5548747"/>
                </a:lnTo>
                <a:lnTo>
                  <a:pt x="2298181" y="5556719"/>
                </a:lnTo>
                <a:lnTo>
                  <a:pt x="2081072" y="5571525"/>
                </a:lnTo>
                <a:lnTo>
                  <a:pt x="1876142" y="5592595"/>
                </a:lnTo>
                <a:lnTo>
                  <a:pt x="1682862" y="5620498"/>
                </a:lnTo>
                <a:lnTo>
                  <a:pt x="1500702" y="5652957"/>
                </a:lnTo>
                <a:lnTo>
                  <a:pt x="1330191" y="5689402"/>
                </a:lnTo>
                <a:lnTo>
                  <a:pt x="1170801" y="5729833"/>
                </a:lnTo>
                <a:lnTo>
                  <a:pt x="1022532" y="5773111"/>
                </a:lnTo>
                <a:lnTo>
                  <a:pt x="884853" y="5819237"/>
                </a:lnTo>
                <a:lnTo>
                  <a:pt x="758294" y="5866502"/>
                </a:lnTo>
                <a:lnTo>
                  <a:pt x="641267" y="5914336"/>
                </a:lnTo>
                <a:lnTo>
                  <a:pt x="535360" y="5962739"/>
                </a:lnTo>
                <a:lnTo>
                  <a:pt x="440043" y="6010004"/>
                </a:lnTo>
                <a:lnTo>
                  <a:pt x="353729" y="6056698"/>
                </a:lnTo>
                <a:lnTo>
                  <a:pt x="277476" y="6102255"/>
                </a:lnTo>
                <a:lnTo>
                  <a:pt x="211285" y="6143825"/>
                </a:lnTo>
                <a:lnTo>
                  <a:pt x="154095" y="6182547"/>
                </a:lnTo>
                <a:lnTo>
                  <a:pt x="105907" y="6216715"/>
                </a:lnTo>
                <a:lnTo>
                  <a:pt x="67781" y="6246896"/>
                </a:lnTo>
                <a:lnTo>
                  <a:pt x="38127" y="6271951"/>
                </a:lnTo>
                <a:lnTo>
                  <a:pt x="16945" y="6289605"/>
                </a:lnTo>
                <a:lnTo>
                  <a:pt x="4766" y="6300994"/>
                </a:lnTo>
                <a:lnTo>
                  <a:pt x="0" y="6305549"/>
                </a:lnTo>
                <a:close/>
              </a:path>
            </a:pathLst>
          </a:custGeom>
          <a:solidFill>
            <a:srgbClr val="343434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6"/>
          <p:cNvSpPr/>
          <p:nvPr/>
        </p:nvSpPr>
        <p:spPr>
          <a:xfrm>
            <a:off x="382412" y="2672995"/>
            <a:ext cx="103307" cy="1033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97275" y="5667725"/>
            <a:ext cx="62388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Merci &amp; </a:t>
            </a:r>
            <a:r>
              <a:rPr lang="en-US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6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à bientôt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…</a:t>
            </a:r>
            <a:endParaRPr sz="36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5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7EC564"/>
      </a:accent1>
      <a:accent2>
        <a:srgbClr val="3FBC96"/>
      </a:accent2>
      <a:accent3>
        <a:srgbClr val="40C2D2"/>
      </a:accent3>
      <a:accent4>
        <a:srgbClr val="179DD9"/>
      </a:accent4>
      <a:accent5>
        <a:srgbClr val="3FBC96"/>
      </a:accent5>
      <a:accent6>
        <a:srgbClr val="40C2D2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183</Words>
  <Application>Microsoft Office PowerPoint</Application>
  <PresentationFormat>Widescreen</PresentationFormat>
  <Paragraphs>26</Paragraphs>
  <Slides>6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Montserrat</vt:lpstr>
      <vt:lpstr>Quattrocento Sans</vt:lpstr>
      <vt:lpstr>Calibri</vt:lpstr>
      <vt:lpstr>Montserrat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Jeannette Mundinger Hardy</dc:creator>
  <cp:lastModifiedBy>Jeannette Mundinger Hardy</cp:lastModifiedBy>
  <cp:revision>52</cp:revision>
  <dcterms:modified xsi:type="dcterms:W3CDTF">2023-05-29T15:54:34Z</dcterms:modified>
</cp:coreProperties>
</file>